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1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07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41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5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91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1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095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666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6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C2A7E-110F-4212-A0A8-79B15014EA86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8C34-9713-4847-88FA-D388FEB34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06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2" y="0"/>
            <a:ext cx="4352925" cy="1541235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458364"/>
              </p:ext>
            </p:extLst>
          </p:nvPr>
        </p:nvGraphicFramePr>
        <p:xfrm>
          <a:off x="390525" y="2138363"/>
          <a:ext cx="6076950" cy="13135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7342">
                  <a:extLst>
                    <a:ext uri="{9D8B030D-6E8A-4147-A177-3AD203B41FA5}">
                      <a16:colId xmlns:a16="http://schemas.microsoft.com/office/drawing/2014/main" val="3727222790"/>
                    </a:ext>
                  </a:extLst>
                </a:gridCol>
                <a:gridCol w="1831133">
                  <a:extLst>
                    <a:ext uri="{9D8B030D-6E8A-4147-A177-3AD203B41FA5}">
                      <a16:colId xmlns:a16="http://schemas.microsoft.com/office/drawing/2014/main" val="3405665216"/>
                    </a:ext>
                  </a:extLst>
                </a:gridCol>
                <a:gridCol w="1247586">
                  <a:extLst>
                    <a:ext uri="{9D8B030D-6E8A-4147-A177-3AD203B41FA5}">
                      <a16:colId xmlns:a16="http://schemas.microsoft.com/office/drawing/2014/main" val="1418928541"/>
                    </a:ext>
                  </a:extLst>
                </a:gridCol>
                <a:gridCol w="1790889">
                  <a:extLst>
                    <a:ext uri="{9D8B030D-6E8A-4147-A177-3AD203B41FA5}">
                      <a16:colId xmlns:a16="http://schemas.microsoft.com/office/drawing/2014/main" val="3874551370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    </a:t>
                      </a:r>
                      <a:r>
                        <a:rPr lang="ko-KR" altLang="en-US" sz="11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름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한글</a:t>
                      </a:r>
                      <a:r>
                        <a:rPr lang="en-US" altLang="ko-KR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                                      (</a:t>
                      </a:r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영문</a:t>
                      </a:r>
                      <a:r>
                        <a:rPr lang="en-US" altLang="ko-KR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b="0" dirty="0">
                        <a:solidFill>
                          <a:sysClr val="windowText" lastClr="00000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b="0" dirty="0">
                        <a:solidFill>
                          <a:sysClr val="windowText" lastClr="00000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648756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    이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  </a:t>
                      </a:r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세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출신국가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659803638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전화번호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주       소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나주시               동 읍 면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255222885"/>
                  </a:ext>
                </a:extLst>
              </a:tr>
              <a:tr h="3981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한국입국일시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에피소드</a:t>
                      </a:r>
                      <a:endParaRPr lang="en-US" altLang="ko-KR" sz="11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발생시기</a:t>
                      </a:r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ysClr val="windowText" lastClr="0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251311552"/>
                  </a:ext>
                </a:extLst>
              </a:tr>
            </a:tbl>
          </a:graphicData>
        </a:graphic>
      </p:graphicFrame>
      <p:sp>
        <p:nvSpPr>
          <p:cNvPr id="9" name="모서리가 둥근 직사각형 8"/>
          <p:cNvSpPr/>
          <p:nvPr/>
        </p:nvSpPr>
        <p:spPr>
          <a:xfrm>
            <a:off x="428625" y="3707011"/>
            <a:ext cx="6076950" cy="5951339"/>
          </a:xfrm>
          <a:prstGeom prst="roundRect">
            <a:avLst>
              <a:gd name="adj" fmla="val 7064"/>
            </a:avLst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10" name="TextBox 9"/>
          <p:cNvSpPr txBox="1"/>
          <p:nvPr/>
        </p:nvSpPr>
        <p:spPr>
          <a:xfrm>
            <a:off x="649487" y="3898820"/>
            <a:ext cx="53036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한국에 살면서 평소 문화차이로 생긴 일</a:t>
            </a:r>
            <a:r>
              <a:rPr lang="en-US" altLang="ko-KR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에피소드</a:t>
            </a:r>
            <a:r>
              <a:rPr lang="en-US" altLang="ko-KR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를 자유롭게 써주세요</a:t>
            </a:r>
            <a:r>
              <a:rPr lang="en-US" altLang="ko-KR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~</a:t>
            </a:r>
          </a:p>
          <a:p>
            <a:r>
              <a:rPr lang="en-US" altLang="ko-KR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내 나라에서 받아들이는 의미의 차이가 있으면 자세히</a:t>
            </a:r>
            <a:r>
              <a:rPr lang="en-US" altLang="ko-KR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…)</a:t>
            </a:r>
            <a:r>
              <a: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506612" y="1211461"/>
            <a:ext cx="7065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    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다문화가족 외국인 가족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글로벌 가족 에피소드 공모전 신청서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38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54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공공</dc:creator>
  <cp:lastModifiedBy>공공</cp:lastModifiedBy>
  <cp:revision>6</cp:revision>
  <cp:lastPrinted>2020-09-09T08:29:19Z</cp:lastPrinted>
  <dcterms:created xsi:type="dcterms:W3CDTF">2020-09-09T06:53:35Z</dcterms:created>
  <dcterms:modified xsi:type="dcterms:W3CDTF">2020-09-09T08:43:48Z</dcterms:modified>
</cp:coreProperties>
</file>